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71" r:id="rId5"/>
    <p:sldId id="269" r:id="rId6"/>
    <p:sldId id="4407" r:id="rId7"/>
    <p:sldId id="4408" r:id="rId8"/>
  </p:sldIdLst>
  <p:sldSz cx="9144000" cy="5143500" type="screen16x9"/>
  <p:notesSz cx="6805613" cy="99441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8">
          <p15:clr>
            <a:srgbClr val="A4A3A4"/>
          </p15:clr>
        </p15:guide>
        <p15:guide id="2" orient="horz" pos="951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1081">
          <p15:clr>
            <a:srgbClr val="A4A3A4"/>
          </p15:clr>
        </p15:guide>
        <p15:guide id="5" pos="1737">
          <p15:clr>
            <a:srgbClr val="A4A3A4"/>
          </p15:clr>
        </p15:guide>
        <p15:guide id="6" pos="2793">
          <p15:clr>
            <a:srgbClr val="A4A3A4"/>
          </p15:clr>
        </p15:guide>
        <p15:guide id="7" pos="338">
          <p15:clr>
            <a:srgbClr val="A4A3A4"/>
          </p15:clr>
        </p15:guide>
        <p15:guide id="8" pos="23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sha Rodrigues" initials="S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AFF"/>
    <a:srgbClr val="14325A"/>
    <a:srgbClr val="000000"/>
    <a:srgbClr val="FFD478"/>
    <a:srgbClr val="00AEEF"/>
    <a:srgbClr val="ADB000"/>
    <a:srgbClr val="FFEBAB"/>
    <a:srgbClr val="D9DAD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188A0-C2E0-4B2B-9B7F-695B59273C8C}" v="106" dt="2025-11-03T18:44:30.2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48"/>
      </p:cViewPr>
      <p:guideLst>
        <p:guide orient="horz" pos="3068"/>
        <p:guide orient="horz" pos="951"/>
        <p:guide orient="horz" pos="1034"/>
        <p:guide orient="horz" pos="1081"/>
        <p:guide pos="1737"/>
        <p:guide pos="2793"/>
        <p:guide pos="338"/>
        <p:guide pos="23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áli Andrea" userId="0508c2dc-8f80-4109-bc47-35f47b31562e" providerId="ADAL" clId="{DAE6B6B4-B6DE-4804-985C-E727F4DFD4E2}"/>
    <pc:docChg chg="undo custSel addSld delSld modSld sldOrd">
      <pc:chgData name="Káli Andrea" userId="0508c2dc-8f80-4109-bc47-35f47b31562e" providerId="ADAL" clId="{DAE6B6B4-B6DE-4804-985C-E727F4DFD4E2}" dt="2025-11-03T18:45:01.489" v="1038" actId="1076"/>
      <pc:docMkLst>
        <pc:docMk/>
      </pc:docMkLst>
      <pc:sldChg chg="addSp delSp modSp mod">
        <pc:chgData name="Káli Andrea" userId="0508c2dc-8f80-4109-bc47-35f47b31562e" providerId="ADAL" clId="{DAE6B6B4-B6DE-4804-985C-E727F4DFD4E2}" dt="2025-11-03T18:44:30.276" v="1033" actId="27918"/>
        <pc:sldMkLst>
          <pc:docMk/>
          <pc:sldMk cId="522279831" sldId="269"/>
        </pc:sldMkLst>
        <pc:spChg chg="mod">
          <ac:chgData name="Káli Andrea" userId="0508c2dc-8f80-4109-bc47-35f47b31562e" providerId="ADAL" clId="{DAE6B6B4-B6DE-4804-985C-E727F4DFD4E2}" dt="2025-11-03T18:17:35.724" v="550" actId="1076"/>
          <ac:spMkLst>
            <pc:docMk/>
            <pc:sldMk cId="522279831" sldId="269"/>
            <ac:spMk id="2" creationId="{7A250D8E-04C0-7166-E94E-434145557CD7}"/>
          </ac:spMkLst>
        </pc:spChg>
        <pc:spChg chg="del">
          <ac:chgData name="Káli Andrea" userId="0508c2dc-8f80-4109-bc47-35f47b31562e" providerId="ADAL" clId="{DAE6B6B4-B6DE-4804-985C-E727F4DFD4E2}" dt="2025-11-03T18:13:33.063" v="519" actId="21"/>
          <ac:spMkLst>
            <pc:docMk/>
            <pc:sldMk cId="522279831" sldId="269"/>
            <ac:spMk id="3" creationId="{3ACA0A9C-C016-AD47-B914-5DBFC3705A07}"/>
          </ac:spMkLst>
        </pc:spChg>
        <pc:spChg chg="add mod">
          <ac:chgData name="Káli Andrea" userId="0508c2dc-8f80-4109-bc47-35f47b31562e" providerId="ADAL" clId="{DAE6B6B4-B6DE-4804-985C-E727F4DFD4E2}" dt="2025-11-03T18:19:33.583" v="561" actId="790"/>
          <ac:spMkLst>
            <pc:docMk/>
            <pc:sldMk cId="522279831" sldId="269"/>
            <ac:spMk id="5" creationId="{CECA1763-F74B-F08B-C434-24861A37FA44}"/>
          </ac:spMkLst>
        </pc:spChg>
        <pc:graphicFrameChg chg="add mod">
          <ac:chgData name="Káli Andrea" userId="0508c2dc-8f80-4109-bc47-35f47b31562e" providerId="ADAL" clId="{DAE6B6B4-B6DE-4804-985C-E727F4DFD4E2}" dt="2025-11-03T18:41:24.941" v="951"/>
          <ac:graphicFrameMkLst>
            <pc:docMk/>
            <pc:sldMk cId="522279831" sldId="269"/>
            <ac:graphicFrameMk id="4" creationId="{1DB8C6F1-6BEB-E003-3952-314FC601C053}"/>
          </ac:graphicFrameMkLst>
        </pc:graphicFrameChg>
        <pc:picChg chg="add del mod">
          <ac:chgData name="Káli Andrea" userId="0508c2dc-8f80-4109-bc47-35f47b31562e" providerId="ADAL" clId="{DAE6B6B4-B6DE-4804-985C-E727F4DFD4E2}" dt="2025-11-03T18:13:26.959" v="518" actId="478"/>
          <ac:picMkLst>
            <pc:docMk/>
            <pc:sldMk cId="522279831" sldId="269"/>
            <ac:picMk id="6" creationId="{86CD64F0-677F-7879-941E-6C38CE8F77F3}"/>
          </ac:picMkLst>
        </pc:picChg>
      </pc:sldChg>
      <pc:sldChg chg="del">
        <pc:chgData name="Káli Andrea" userId="0508c2dc-8f80-4109-bc47-35f47b31562e" providerId="ADAL" clId="{DAE6B6B4-B6DE-4804-985C-E727F4DFD4E2}" dt="2025-10-22T12:09:06.058" v="175" actId="2696"/>
        <pc:sldMkLst>
          <pc:docMk/>
          <pc:sldMk cId="551248893" sldId="270"/>
        </pc:sldMkLst>
      </pc:sldChg>
      <pc:sldChg chg="modSp mod">
        <pc:chgData name="Káli Andrea" userId="0508c2dc-8f80-4109-bc47-35f47b31562e" providerId="ADAL" clId="{DAE6B6B4-B6DE-4804-985C-E727F4DFD4E2}" dt="2025-11-03T18:11:47.888" v="517" actId="403"/>
        <pc:sldMkLst>
          <pc:docMk/>
          <pc:sldMk cId="4034502874" sldId="271"/>
        </pc:sldMkLst>
        <pc:spChg chg="mod">
          <ac:chgData name="Káli Andrea" userId="0508c2dc-8f80-4109-bc47-35f47b31562e" providerId="ADAL" clId="{DAE6B6B4-B6DE-4804-985C-E727F4DFD4E2}" dt="2025-11-03T18:11:35.119" v="512" actId="404"/>
          <ac:spMkLst>
            <pc:docMk/>
            <pc:sldMk cId="4034502874" sldId="271"/>
            <ac:spMk id="9" creationId="{0D2560B0-C858-B381-6B51-FDAF16A2D759}"/>
          </ac:spMkLst>
        </pc:spChg>
        <pc:spChg chg="mod">
          <ac:chgData name="Káli Andrea" userId="0508c2dc-8f80-4109-bc47-35f47b31562e" providerId="ADAL" clId="{DAE6B6B4-B6DE-4804-985C-E727F4DFD4E2}" dt="2025-11-03T18:11:47.888" v="517" actId="403"/>
          <ac:spMkLst>
            <pc:docMk/>
            <pc:sldMk cId="4034502874" sldId="271"/>
            <ac:spMk id="10" creationId="{127400C8-77D6-7FC1-3EF2-E259D2C12215}"/>
          </ac:spMkLst>
        </pc:spChg>
      </pc:sldChg>
      <pc:sldChg chg="addSp delSp modSp add del mod">
        <pc:chgData name="Káli Andrea" userId="0508c2dc-8f80-4109-bc47-35f47b31562e" providerId="ADAL" clId="{DAE6B6B4-B6DE-4804-985C-E727F4DFD4E2}" dt="2025-11-03T07:44:25.971" v="433" actId="2696"/>
        <pc:sldMkLst>
          <pc:docMk/>
          <pc:sldMk cId="890571262" sldId="442"/>
        </pc:sldMkLst>
        <pc:spChg chg="mod">
          <ac:chgData name="Káli Andrea" userId="0508c2dc-8f80-4109-bc47-35f47b31562e" providerId="ADAL" clId="{DAE6B6B4-B6DE-4804-985C-E727F4DFD4E2}" dt="2025-11-03T07:37:34.690" v="247" actId="1076"/>
          <ac:spMkLst>
            <pc:docMk/>
            <pc:sldMk cId="890571262" sldId="442"/>
            <ac:spMk id="3" creationId="{28BF8B53-C057-6EA2-E75B-D615C8148B05}"/>
          </ac:spMkLst>
        </pc:spChg>
        <pc:spChg chg="add mod">
          <ac:chgData name="Káli Andrea" userId="0508c2dc-8f80-4109-bc47-35f47b31562e" providerId="ADAL" clId="{DAE6B6B4-B6DE-4804-985C-E727F4DFD4E2}" dt="2025-11-03T07:43:49.463" v="421" actId="21"/>
          <ac:spMkLst>
            <pc:docMk/>
            <pc:sldMk cId="890571262" sldId="442"/>
            <ac:spMk id="7" creationId="{43312B08-A057-8162-A366-F724DDBC2A95}"/>
          </ac:spMkLst>
        </pc:spChg>
        <pc:spChg chg="del mod">
          <ac:chgData name="Káli Andrea" userId="0508c2dc-8f80-4109-bc47-35f47b31562e" providerId="ADAL" clId="{DAE6B6B4-B6DE-4804-985C-E727F4DFD4E2}" dt="2025-11-03T07:43:49.463" v="421" actId="21"/>
          <ac:spMkLst>
            <pc:docMk/>
            <pc:sldMk cId="890571262" sldId="442"/>
            <ac:spMk id="8" creationId="{463679EE-61E5-EA88-0FD2-4E15AB1AD538}"/>
          </ac:spMkLst>
        </pc:spChg>
        <pc:graphicFrameChg chg="add mod">
          <ac:chgData name="Káli Andrea" userId="0508c2dc-8f80-4109-bc47-35f47b31562e" providerId="ADAL" clId="{DAE6B6B4-B6DE-4804-985C-E727F4DFD4E2}" dt="2025-11-03T07:39:49.097" v="267" actId="14100"/>
          <ac:graphicFrameMkLst>
            <pc:docMk/>
            <pc:sldMk cId="890571262" sldId="442"/>
            <ac:graphicFrameMk id="2" creationId="{46E26E6D-C837-68B3-0B91-B2F889B0A5C7}"/>
          </ac:graphicFrameMkLst>
        </pc:graphicFrameChg>
        <pc:picChg chg="del mod">
          <ac:chgData name="Káli Andrea" userId="0508c2dc-8f80-4109-bc47-35f47b31562e" providerId="ADAL" clId="{DAE6B6B4-B6DE-4804-985C-E727F4DFD4E2}" dt="2025-11-03T07:43:49.463" v="421" actId="21"/>
          <ac:picMkLst>
            <pc:docMk/>
            <pc:sldMk cId="890571262" sldId="442"/>
            <ac:picMk id="4" creationId="{43E04B89-31BA-D167-5CDB-8599A94914B1}"/>
          </ac:picMkLst>
        </pc:picChg>
        <pc:picChg chg="del mod">
          <ac:chgData name="Káli Andrea" userId="0508c2dc-8f80-4109-bc47-35f47b31562e" providerId="ADAL" clId="{DAE6B6B4-B6DE-4804-985C-E727F4DFD4E2}" dt="2025-11-03T07:43:49.463" v="421" actId="21"/>
          <ac:picMkLst>
            <pc:docMk/>
            <pc:sldMk cId="890571262" sldId="442"/>
            <ac:picMk id="6" creationId="{6A8D6F11-A71F-1E86-8033-7CB73E2FCC49}"/>
          </ac:picMkLst>
        </pc:picChg>
      </pc:sldChg>
      <pc:sldChg chg="del">
        <pc:chgData name="Káli Andrea" userId="0508c2dc-8f80-4109-bc47-35f47b31562e" providerId="ADAL" clId="{DAE6B6B4-B6DE-4804-985C-E727F4DFD4E2}" dt="2025-10-22T12:08:56.362" v="174" actId="2696"/>
        <pc:sldMkLst>
          <pc:docMk/>
          <pc:sldMk cId="3430248272" sldId="1324"/>
        </pc:sldMkLst>
      </pc:sldChg>
      <pc:sldChg chg="modSp del mod">
        <pc:chgData name="Káli Andrea" userId="0508c2dc-8f80-4109-bc47-35f47b31562e" providerId="ADAL" clId="{DAE6B6B4-B6DE-4804-985C-E727F4DFD4E2}" dt="2025-11-03T07:48:37.294" v="506" actId="2696"/>
        <pc:sldMkLst>
          <pc:docMk/>
          <pc:sldMk cId="1766588597" sldId="1325"/>
        </pc:sldMkLst>
      </pc:sldChg>
      <pc:sldChg chg="addSp delSp modSp new del mod">
        <pc:chgData name="Káli Andrea" userId="0508c2dc-8f80-4109-bc47-35f47b31562e" providerId="ADAL" clId="{DAE6B6B4-B6DE-4804-985C-E727F4DFD4E2}" dt="2025-10-22T12:07:29.674" v="154" actId="2696"/>
        <pc:sldMkLst>
          <pc:docMk/>
          <pc:sldMk cId="1472572673" sldId="1326"/>
        </pc:sldMkLst>
      </pc:sldChg>
      <pc:sldChg chg="modSp add del mod ord">
        <pc:chgData name="Káli Andrea" userId="0508c2dc-8f80-4109-bc47-35f47b31562e" providerId="ADAL" clId="{DAE6B6B4-B6DE-4804-985C-E727F4DFD4E2}" dt="2025-11-03T07:40:55.572" v="272" actId="2696"/>
        <pc:sldMkLst>
          <pc:docMk/>
          <pc:sldMk cId="4050426895" sldId="4395"/>
        </pc:sldMkLst>
        <pc:spChg chg="mod">
          <ac:chgData name="Káli Andrea" userId="0508c2dc-8f80-4109-bc47-35f47b31562e" providerId="ADAL" clId="{DAE6B6B4-B6DE-4804-985C-E727F4DFD4E2}" dt="2025-11-03T07:38:07.067" v="260" actId="27636"/>
          <ac:spMkLst>
            <pc:docMk/>
            <pc:sldMk cId="4050426895" sldId="4395"/>
            <ac:spMk id="2" creationId="{EC97EFA7-CE55-55C4-0B24-9069F3A481A0}"/>
          </ac:spMkLst>
        </pc:spChg>
      </pc:sldChg>
      <pc:sldChg chg="addSp delSp modSp add del mod">
        <pc:chgData name="Káli Andrea" userId="0508c2dc-8f80-4109-bc47-35f47b31562e" providerId="ADAL" clId="{DAE6B6B4-B6DE-4804-985C-E727F4DFD4E2}" dt="2025-11-03T07:39:35.933" v="262" actId="2696"/>
        <pc:sldMkLst>
          <pc:docMk/>
          <pc:sldMk cId="2403419940" sldId="4396"/>
        </pc:sldMkLst>
      </pc:sldChg>
      <pc:sldChg chg="addSp delSp modSp add del mod">
        <pc:chgData name="Káli Andrea" userId="0508c2dc-8f80-4109-bc47-35f47b31562e" providerId="ADAL" clId="{DAE6B6B4-B6DE-4804-985C-E727F4DFD4E2}" dt="2025-11-03T07:39:57.944" v="268" actId="2696"/>
        <pc:sldMkLst>
          <pc:docMk/>
          <pc:sldMk cId="2195961150" sldId="4397"/>
        </pc:sldMkLst>
        <pc:spChg chg="add del mod">
          <ac:chgData name="Káli Andrea" userId="0508c2dc-8f80-4109-bc47-35f47b31562e" providerId="ADAL" clId="{DAE6B6B4-B6DE-4804-985C-E727F4DFD4E2}" dt="2025-11-03T07:34:18.079" v="244" actId="478"/>
          <ac:spMkLst>
            <pc:docMk/>
            <pc:sldMk cId="2195961150" sldId="4397"/>
            <ac:spMk id="6" creationId="{48982530-3D71-9E9B-F892-69DCDC43BA3C}"/>
          </ac:spMkLst>
        </pc:spChg>
        <pc:picChg chg="add del mod">
          <ac:chgData name="Káli Andrea" userId="0508c2dc-8f80-4109-bc47-35f47b31562e" providerId="ADAL" clId="{DAE6B6B4-B6DE-4804-985C-E727F4DFD4E2}" dt="2025-11-03T07:34:18.079" v="244" actId="478"/>
          <ac:picMkLst>
            <pc:docMk/>
            <pc:sldMk cId="2195961150" sldId="4397"/>
            <ac:picMk id="2" creationId="{F4C784D2-4D36-C9C7-D61C-758F8D9AF8F6}"/>
          </ac:picMkLst>
        </pc:picChg>
      </pc:sldChg>
      <pc:sldChg chg="add del">
        <pc:chgData name="Káli Andrea" userId="0508c2dc-8f80-4109-bc47-35f47b31562e" providerId="ADAL" clId="{DAE6B6B4-B6DE-4804-985C-E727F4DFD4E2}" dt="2025-11-03T07:39:57.944" v="268" actId="2696"/>
        <pc:sldMkLst>
          <pc:docMk/>
          <pc:sldMk cId="1277261637" sldId="4398"/>
        </pc:sldMkLst>
      </pc:sldChg>
      <pc:sldChg chg="add del">
        <pc:chgData name="Káli Andrea" userId="0508c2dc-8f80-4109-bc47-35f47b31562e" providerId="ADAL" clId="{DAE6B6B4-B6DE-4804-985C-E727F4DFD4E2}" dt="2025-10-27T12:26:44.348" v="241"/>
        <pc:sldMkLst>
          <pc:docMk/>
          <pc:sldMk cId="2668859408" sldId="4398"/>
        </pc:sldMkLst>
      </pc:sldChg>
      <pc:sldChg chg="modSp add mod ord">
        <pc:chgData name="Káli Andrea" userId="0508c2dc-8f80-4109-bc47-35f47b31562e" providerId="ADAL" clId="{DAE6B6B4-B6DE-4804-985C-E727F4DFD4E2}" dt="2025-11-03T18:25:04.643" v="618" actId="404"/>
        <pc:sldMkLst>
          <pc:docMk/>
          <pc:sldMk cId="2434502606" sldId="4407"/>
        </pc:sldMkLst>
        <pc:spChg chg="mod">
          <ac:chgData name="Káli Andrea" userId="0508c2dc-8f80-4109-bc47-35f47b31562e" providerId="ADAL" clId="{DAE6B6B4-B6DE-4804-985C-E727F4DFD4E2}" dt="2025-11-03T07:43:23.468" v="418" actId="6549"/>
          <ac:spMkLst>
            <pc:docMk/>
            <pc:sldMk cId="2434502606" sldId="4407"/>
            <ac:spMk id="2" creationId="{BC3E2B5E-6125-5DF2-8F21-7B12EBB8A3D0}"/>
          </ac:spMkLst>
        </pc:spChg>
        <pc:spChg chg="mod">
          <ac:chgData name="Káli Andrea" userId="0508c2dc-8f80-4109-bc47-35f47b31562e" providerId="ADAL" clId="{DAE6B6B4-B6DE-4804-985C-E727F4DFD4E2}" dt="2025-11-03T18:24:54.296" v="616" actId="14100"/>
          <ac:spMkLst>
            <pc:docMk/>
            <pc:sldMk cId="2434502606" sldId="4407"/>
            <ac:spMk id="4" creationId="{B95C7A9C-528C-3178-1C3B-49FA0719B45B}"/>
          </ac:spMkLst>
        </pc:spChg>
        <pc:graphicFrameChg chg="mod">
          <ac:chgData name="Káli Andrea" userId="0508c2dc-8f80-4109-bc47-35f47b31562e" providerId="ADAL" clId="{DAE6B6B4-B6DE-4804-985C-E727F4DFD4E2}" dt="2025-11-03T18:25:04.643" v="618" actId="404"/>
          <ac:graphicFrameMkLst>
            <pc:docMk/>
            <pc:sldMk cId="2434502606" sldId="4407"/>
            <ac:graphicFrameMk id="7" creationId="{DCB487E1-B0DA-1C63-BB66-AC7CFA84EEED}"/>
          </ac:graphicFrameMkLst>
        </pc:graphicFrameChg>
      </pc:sldChg>
      <pc:sldChg chg="addSp delSp modSp add mod">
        <pc:chgData name="Káli Andrea" userId="0508c2dc-8f80-4109-bc47-35f47b31562e" providerId="ADAL" clId="{DAE6B6B4-B6DE-4804-985C-E727F4DFD4E2}" dt="2025-11-03T18:45:01.489" v="1038" actId="1076"/>
        <pc:sldMkLst>
          <pc:docMk/>
          <pc:sldMk cId="1591823674" sldId="4408"/>
        </pc:sldMkLst>
        <pc:spChg chg="mod">
          <ac:chgData name="Káli Andrea" userId="0508c2dc-8f80-4109-bc47-35f47b31562e" providerId="ADAL" clId="{DAE6B6B4-B6DE-4804-985C-E727F4DFD4E2}" dt="2025-11-03T07:43:40.429" v="420" actId="27636"/>
          <ac:spMkLst>
            <pc:docMk/>
            <pc:sldMk cId="1591823674" sldId="4408"/>
            <ac:spMk id="2" creationId="{58CF0BC6-8E9B-87BA-D634-25EB7E825C71}"/>
          </ac:spMkLst>
        </pc:spChg>
        <pc:spChg chg="del mod">
          <ac:chgData name="Káli Andrea" userId="0508c2dc-8f80-4109-bc47-35f47b31562e" providerId="ADAL" clId="{DAE6B6B4-B6DE-4804-985C-E727F4DFD4E2}" dt="2025-11-03T07:45:42.050" v="440" actId="21"/>
          <ac:spMkLst>
            <pc:docMk/>
            <pc:sldMk cId="1591823674" sldId="4408"/>
            <ac:spMk id="6" creationId="{C99F6D1C-618D-30C2-EEEB-D999992D5AA9}"/>
          </ac:spMkLst>
        </pc:spChg>
        <pc:spChg chg="add mod">
          <ac:chgData name="Káli Andrea" userId="0508c2dc-8f80-4109-bc47-35f47b31562e" providerId="ADAL" clId="{DAE6B6B4-B6DE-4804-985C-E727F4DFD4E2}" dt="2025-11-03T18:45:01.489" v="1038" actId="1076"/>
          <ac:spMkLst>
            <pc:docMk/>
            <pc:sldMk cId="1591823674" sldId="4408"/>
            <ac:spMk id="8" creationId="{463679EE-61E5-EA88-0FD2-4E15AB1AD538}"/>
          </ac:spMkLst>
        </pc:spChg>
        <pc:spChg chg="mod">
          <ac:chgData name="Káli Andrea" userId="0508c2dc-8f80-4109-bc47-35f47b31562e" providerId="ADAL" clId="{DAE6B6B4-B6DE-4804-985C-E727F4DFD4E2}" dt="2025-11-03T18:44:23.006" v="1031" actId="113"/>
          <ac:spMkLst>
            <pc:docMk/>
            <pc:sldMk cId="1591823674" sldId="4408"/>
            <ac:spMk id="9" creationId="{E60E731A-2FF5-D361-89E1-40C882A1CE88}"/>
          </ac:spMkLst>
        </pc:spChg>
        <pc:picChg chg="add mod">
          <ac:chgData name="Káli Andrea" userId="0508c2dc-8f80-4109-bc47-35f47b31562e" providerId="ADAL" clId="{DAE6B6B4-B6DE-4804-985C-E727F4DFD4E2}" dt="2025-11-03T18:44:56.750" v="1036" actId="1076"/>
          <ac:picMkLst>
            <pc:docMk/>
            <pc:sldMk cId="1591823674" sldId="4408"/>
            <ac:picMk id="3" creationId="{6A8D6F11-A71F-1E86-8033-7CB73E2FCC49}"/>
          </ac:picMkLst>
        </pc:picChg>
        <pc:picChg chg="add mod">
          <ac:chgData name="Káli Andrea" userId="0508c2dc-8f80-4109-bc47-35f47b31562e" providerId="ADAL" clId="{DAE6B6B4-B6DE-4804-985C-E727F4DFD4E2}" dt="2025-11-03T18:44:58.557" v="1037" actId="1076"/>
          <ac:picMkLst>
            <pc:docMk/>
            <pc:sldMk cId="1591823674" sldId="4408"/>
            <ac:picMk id="4" creationId="{43E04B89-31BA-D167-5CDB-8599A94914B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SPECIFIC UNIT COSTS €CENT/m</a:t>
            </a:r>
            <a:r>
              <a:rPr lang="hu-HU" baseline="30000" dirty="0"/>
              <a:t>3</a:t>
            </a:r>
          </a:p>
          <a:p>
            <a:pPr>
              <a:defRPr/>
            </a:pPr>
            <a:r>
              <a:rPr lang="hu-HU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'összsítve 30 év'!$G$17</c:f>
              <c:strCache>
                <c:ptCount val="1"/>
                <c:pt idx="0">
                  <c:v>replacement unit cost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'összsítve 30 év'!$H$16:$J$16</c:f>
              <c:strCache>
                <c:ptCount val="3"/>
                <c:pt idx="0">
                  <c:v>Coagulation</c:v>
                </c:pt>
                <c:pt idx="1">
                  <c:v>Granural ferric hydroxide</c:v>
                </c:pt>
                <c:pt idx="2">
                  <c:v>Regenerable adsorbent</c:v>
                </c:pt>
              </c:strCache>
            </c:strRef>
          </c:cat>
          <c:val>
            <c:numRef>
              <c:f>'összsítve 30 év'!$H$17:$J$17</c:f>
              <c:numCache>
                <c:formatCode>0.00</c:formatCode>
                <c:ptCount val="3"/>
                <c:pt idx="0">
                  <c:v>2.5799306736301366</c:v>
                </c:pt>
                <c:pt idx="1">
                  <c:v>17.949140496718037</c:v>
                </c:pt>
                <c:pt idx="2">
                  <c:v>4.2468140336044522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6-4770-829E-929988C790A2}"/>
            </c:ext>
          </c:extLst>
        </c:ser>
        <c:ser>
          <c:idx val="1"/>
          <c:order val="1"/>
          <c:tx>
            <c:strRef>
              <c:f>'összsítve 30 év'!$G$18</c:f>
              <c:strCache>
                <c:ptCount val="1"/>
                <c:pt idx="0">
                  <c:v>operational unit cost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'összsítve 30 év'!$H$16:$J$16</c:f>
              <c:strCache>
                <c:ptCount val="3"/>
                <c:pt idx="0">
                  <c:v>Coagulation</c:v>
                </c:pt>
                <c:pt idx="1">
                  <c:v>Granural ferric hydroxide</c:v>
                </c:pt>
                <c:pt idx="2">
                  <c:v>Regenerable adsorbent</c:v>
                </c:pt>
              </c:strCache>
            </c:strRef>
          </c:cat>
          <c:val>
            <c:numRef>
              <c:f>'összsítve 30 év'!$H$18:$J$18</c:f>
              <c:numCache>
                <c:formatCode>0.00</c:formatCode>
                <c:ptCount val="3"/>
                <c:pt idx="0">
                  <c:v>8.2919023473502378</c:v>
                </c:pt>
                <c:pt idx="1">
                  <c:v>0.62713366845478391</c:v>
                </c:pt>
                <c:pt idx="2">
                  <c:v>0.39325851639667164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76-4770-829E-929988C79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1934175"/>
        <c:axId val="381932255"/>
        <c:axId val="0"/>
      </c:bar3DChart>
      <c:catAx>
        <c:axId val="38193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381932255"/>
        <c:crosses val="autoZero"/>
        <c:auto val="1"/>
        <c:lblAlgn val="ctr"/>
        <c:lblOffset val="100"/>
        <c:noMultiLvlLbl val="0"/>
      </c:catAx>
      <c:valAx>
        <c:axId val="381932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81934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2400"/>
              <a:t>Total life-cycle cost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84234078067477"/>
          <c:y val="0.18473294806353047"/>
          <c:w val="0.67902992569299103"/>
          <c:h val="0.629820731869357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'összsítve 30 év'!$G$13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'összsítve 30 év'!$H$12:$J$12</c:f>
              <c:strCache>
                <c:ptCount val="3"/>
                <c:pt idx="0">
                  <c:v>Coagulation</c:v>
                </c:pt>
                <c:pt idx="1">
                  <c:v>Granural ferric hydroxide</c:v>
                </c:pt>
                <c:pt idx="2">
                  <c:v>Regenerable adsorbent</c:v>
                </c:pt>
              </c:strCache>
            </c:strRef>
          </c:cat>
          <c:val>
            <c:numRef>
              <c:f>'összsítve 30 év'!$H$13:$J$13</c:f>
              <c:numCache>
                <c:formatCode>#,##0</c:formatCode>
                <c:ptCount val="3"/>
                <c:pt idx="0">
                  <c:v>113000</c:v>
                </c:pt>
                <c:pt idx="1">
                  <c:v>85833.333333333328</c:v>
                </c:pt>
                <c:pt idx="2">
                  <c:v>127083.33333333333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C6-41F5-8D1D-C2A421084D1E}"/>
            </c:ext>
          </c:extLst>
        </c:ser>
        <c:ser>
          <c:idx val="1"/>
          <c:order val="1"/>
          <c:tx>
            <c:strRef>
              <c:f>'összsítve 30 év'!$G$14</c:f>
              <c:strCache>
                <c:ptCount val="1"/>
                <c:pt idx="0">
                  <c:v>Running expensies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4"/>
              </a:solidFill>
            </a:ln>
            <a:effectLst/>
            <a:sp3d>
              <a:contourClr>
                <a:schemeClr val="accent4"/>
              </a:contourClr>
            </a:sp3d>
          </c:spPr>
          <c:invertIfNegative val="0"/>
          <c:cat>
            <c:strRef>
              <c:f>'összsítve 30 év'!$H$12:$J$12</c:f>
              <c:strCache>
                <c:ptCount val="3"/>
                <c:pt idx="0">
                  <c:v>Coagulation</c:v>
                </c:pt>
                <c:pt idx="1">
                  <c:v>Granural ferric hydroxide</c:v>
                </c:pt>
                <c:pt idx="2">
                  <c:v>Regenerable adsorbent</c:v>
                </c:pt>
              </c:strCache>
            </c:strRef>
          </c:cat>
          <c:val>
            <c:numRef>
              <c:f>'összsítve 30 év'!$H$14:$J$14</c:f>
              <c:numCache>
                <c:formatCode>_-* #,##0_-;\-* #,##0_-;_-* "-"??_-;_-@_-</c:formatCode>
                <c:ptCount val="3"/>
                <c:pt idx="0">
                  <c:v>488020.79048828117</c:v>
                </c:pt>
                <c:pt idx="1">
                  <c:v>833861.96098854172</c:v>
                </c:pt>
                <c:pt idx="2">
                  <c:v>208286.116003125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C6-41F5-8D1D-C2A421084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1956992"/>
        <c:axId val="651957952"/>
        <c:axId val="0"/>
      </c:bar3DChart>
      <c:catAx>
        <c:axId val="65195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1957952"/>
        <c:crosses val="autoZero"/>
        <c:auto val="1"/>
        <c:lblAlgn val="ctr"/>
        <c:lblOffset val="100"/>
        <c:noMultiLvlLbl val="0"/>
      </c:catAx>
      <c:valAx>
        <c:axId val="65195795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600" dirty="0"/>
                  <a:t>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5195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86072392966181"/>
          <c:y val="0.1817822296989712"/>
          <c:w val="0.27199879936279237"/>
          <c:h val="0.33120745680784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A41B-1B3F-7841-B42D-D192A41A0921}" type="datetimeFigureOut">
              <a:rPr lang="de-DE" smtClean="0">
                <a:latin typeface="Arial"/>
              </a:rPr>
              <a:pPr/>
              <a:t>03.11.2025</a:t>
            </a:fld>
            <a:endParaRPr lang="en-US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8E7B6-3AFF-084E-8E9B-3DC03A9E0E3F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4091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D643C91-6C4C-A842-8FDD-92E81AC359D7}" type="datetimeFigureOut">
              <a:rPr lang="de-DE" smtClean="0"/>
              <a:pPr/>
              <a:t>03.11.2025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D6102AA-C24B-6A42-9071-A00248763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5" y="251103"/>
            <a:ext cx="6820062" cy="615461"/>
          </a:xfrm>
        </p:spPr>
        <p:txBody>
          <a:bodyPr anchor="ctr" anchorCtr="0">
            <a:normAutofit/>
          </a:bodyPr>
          <a:lstStyle>
            <a:lvl1pPr>
              <a:defRPr sz="2500" b="1" i="0" kern="0" cap="all" spc="1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08359" y="1067991"/>
            <a:ext cx="804731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spcBef>
                <a:spcPts val="1176"/>
              </a:spcBef>
              <a:buFont typeface="Wingdings" charset="2"/>
              <a:buChar char="§"/>
              <a:defRPr sz="2200">
                <a:solidFill>
                  <a:schemeClr val="tx1"/>
                </a:solidFill>
              </a:defRPr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>
                <a:solidFill>
                  <a:schemeClr val="tx1"/>
                </a:solidFill>
              </a:defRPr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>
                <a:solidFill>
                  <a:schemeClr val="tx1"/>
                </a:solidFill>
              </a:defRPr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 b="1">
              <a:latin typeface="Arial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9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225"/>
            <a:ext cx="6820063" cy="615461"/>
          </a:xfrm>
        </p:spPr>
        <p:txBody>
          <a:bodyPr>
            <a:normAutofit/>
          </a:bodyPr>
          <a:lstStyle>
            <a:lvl1pPr>
              <a:defRPr sz="2500" b="1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18124" y="1067991"/>
            <a:ext cx="4038600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09128" y="1067991"/>
            <a:ext cx="3846543" cy="3745798"/>
          </a:xfrm>
        </p:spPr>
        <p:txBody>
          <a:bodyPr/>
          <a:lstStyle>
            <a:lvl1pPr marL="271463" indent="-271463">
              <a:lnSpc>
                <a:spcPct val="110000"/>
              </a:lnSpc>
              <a:buFont typeface="Wingdings" charset="2"/>
              <a:buChar char="§"/>
              <a:defRPr sz="2200"/>
            </a:lvl1pPr>
            <a:lvl2pPr marL="536575" indent="-273050">
              <a:lnSpc>
                <a:spcPct val="110000"/>
              </a:lnSpc>
              <a:buFont typeface="Symbol" charset="2"/>
              <a:buChar char="-"/>
              <a:defRPr sz="1800"/>
            </a:lvl2pPr>
            <a:lvl3pPr marL="811213" indent="-274638">
              <a:lnSpc>
                <a:spcPct val="110000"/>
              </a:lnSpc>
              <a:buFont typeface="Wingdings" charset="2"/>
              <a:buChar char="§"/>
              <a:defRPr sz="1600"/>
            </a:lvl3pPr>
            <a:lvl4pPr marL="1074738" indent="-263525">
              <a:lnSpc>
                <a:spcPct val="110000"/>
              </a:lnSpc>
              <a:buFont typeface="Symbol" charset="2"/>
              <a:buChar char="-"/>
              <a:defRPr sz="1600"/>
            </a:lvl4pPr>
            <a:lvl5pPr marL="1347788" indent="-273050">
              <a:lnSpc>
                <a:spcPct val="110000"/>
              </a:lnSpc>
              <a:buFont typeface="Wingdings" charset="2"/>
              <a:buChar char="§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Bullet Level 2</a:t>
            </a:r>
          </a:p>
          <a:p>
            <a:pPr lvl="2"/>
            <a:r>
              <a:rPr lang="en-US" noProof="0" dirty="0"/>
              <a:t>Bullet Level 3</a:t>
            </a:r>
          </a:p>
          <a:p>
            <a:pPr lvl="3"/>
            <a:r>
              <a:rPr lang="en-US" noProof="0" dirty="0"/>
              <a:t>Bullet Level 4</a:t>
            </a:r>
          </a:p>
          <a:p>
            <a:pPr lvl="4"/>
            <a:r>
              <a:rPr lang="en-US" noProof="0" dirty="0"/>
              <a:t>Bullet Level 5</a:t>
            </a: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8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8359" y="251103"/>
            <a:ext cx="6820063" cy="615461"/>
          </a:xfrm>
        </p:spPr>
        <p:txBody>
          <a:bodyPr>
            <a:normAutofit/>
          </a:bodyPr>
          <a:lstStyle>
            <a:lvl1pPr>
              <a:defRPr sz="2500" b="1" i="0" kern="0" cap="all" spc="100">
                <a:solidFill>
                  <a:srgbClr val="00AEF0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1"/>
          </a:p>
        </p:txBody>
      </p:sp>
      <p:sp>
        <p:nvSpPr>
          <p:cNvPr id="18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4395" y="231867"/>
            <a:ext cx="72000" cy="650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4954544"/>
            <a:ext cx="9144000" cy="189000"/>
          </a:xfrm>
          <a:prstGeom prst="rect">
            <a:avLst/>
          </a:prstGeom>
          <a:solidFill>
            <a:srgbClr val="00AEEF"/>
          </a:solidFill>
          <a:ln>
            <a:solidFill>
              <a:srgbClr val="00AE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</a:endParaRPr>
          </a:p>
        </p:txBody>
      </p: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6670429" y="4906473"/>
            <a:ext cx="22306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148387-5660-2345-A66D-DF280F612EC3}" type="slidenum">
              <a:rPr lang="en-US" b="1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06" y="4995693"/>
            <a:ext cx="1077200" cy="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9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many buildings&#10;&#10;AI-generated content may be incorrect.">
            <a:extLst>
              <a:ext uri="{FF2B5EF4-FFF2-40B4-BE49-F238E27FC236}">
                <a16:creationId xmlns:a16="http://schemas.microsoft.com/office/drawing/2014/main" id="{1974B689-23A0-932F-6CDF-C4F59B1AF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870"/>
          <a:stretch>
            <a:fillRect/>
          </a:stretch>
        </p:blipFill>
        <p:spPr>
          <a:xfrm>
            <a:off x="1" y="1161959"/>
            <a:ext cx="9144000" cy="34006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" y="2771533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4748400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" y="1509713"/>
            <a:ext cx="6587999" cy="1215000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>
              <a:lnSpc>
                <a:spcPct val="100000"/>
              </a:lnSpc>
              <a:defRPr sz="3200" b="1" cap="none" spc="1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" y="2771533"/>
            <a:ext cx="6587999" cy="321875"/>
          </a:xfrm>
          <a:solidFill>
            <a:schemeClr val="accent1">
              <a:alpha val="95000"/>
            </a:schemeClr>
          </a:solidFill>
          <a:ln>
            <a:noFill/>
          </a:ln>
        </p:spPr>
        <p:txBody>
          <a:bodyPr lIns="540000" tIns="180000" rIns="180000" bIns="180000" anchor="ctr" anchorCtr="0">
            <a:noAutofit/>
          </a:bodyPr>
          <a:lstStyle>
            <a:lvl1pPr marL="0" indent="0" algn="l">
              <a:buNone/>
              <a:defRPr sz="1300" b="1" cap="all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subtitle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9078484" y="1521224"/>
            <a:ext cx="72000" cy="1215000"/>
          </a:xfrm>
          <a:prstGeom prst="rect">
            <a:avLst/>
          </a:prstGeom>
          <a:solidFill>
            <a:srgbClr val="33C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080" y="4748400"/>
            <a:ext cx="1436458" cy="1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8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08355" y="130335"/>
            <a:ext cx="6820876" cy="61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8359" y="1485901"/>
            <a:ext cx="8305433" cy="310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Ebene</a:t>
            </a:r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Ebene</a:t>
            </a:r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Ebene</a:t>
            </a:r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Ebene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DA08BC-A7C4-FBD6-7183-664245A8AE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39" y="119419"/>
            <a:ext cx="1189285" cy="93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6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9" r:id="rId5"/>
    <p:sldLayoutId id="2147483674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AEF0"/>
          </a:solidFill>
          <a:latin typeface="Arial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400" kern="1200">
          <a:solidFill>
            <a:srgbClr val="414646"/>
          </a:solidFill>
          <a:latin typeface="Arial"/>
          <a:ea typeface="+mn-ea"/>
          <a:cs typeface="+mn-cs"/>
        </a:defRPr>
      </a:lvl1pPr>
      <a:lvl2pPr marL="536575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rgbClr val="414646"/>
          </a:solidFill>
          <a:latin typeface="Arial"/>
          <a:ea typeface="+mn-ea"/>
          <a:cs typeface="+mn-cs"/>
        </a:defRPr>
      </a:lvl2pPr>
      <a:lvl3pPr marL="811213" indent="-274638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tabLst/>
        <a:defRPr sz="1800" kern="1200">
          <a:solidFill>
            <a:srgbClr val="414646"/>
          </a:solidFill>
          <a:latin typeface="Arial"/>
          <a:ea typeface="+mn-ea"/>
          <a:cs typeface="+mn-cs"/>
        </a:defRPr>
      </a:lvl3pPr>
      <a:lvl4pPr marL="1074738" indent="-2635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4pPr>
      <a:lvl5pPr marL="1347788" indent="-2730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600" kern="1200">
          <a:solidFill>
            <a:srgbClr val="41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dgs.un.org/partnerships/sustainable-safe-drinking-water-supply-rural-areas-point-technology-giving-insta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8D384B-61E6-70C9-2020-678F6CC891BD}"/>
              </a:ext>
            </a:extLst>
          </p:cNvPr>
          <p:cNvSpPr txBox="1"/>
          <p:nvPr/>
        </p:nvSpPr>
        <p:spPr>
          <a:xfrm>
            <a:off x="352425" y="242130"/>
            <a:ext cx="7094990" cy="43858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en-US" sz="2250" b="1" dirty="0">
                <a:solidFill>
                  <a:srgbClr val="33CAFF"/>
                </a:solidFill>
                <a:cs typeface="Arial"/>
              </a:rPr>
              <a:t>IWA Water and Development Congress &amp; Exhibition 2025</a:t>
            </a:r>
            <a:endParaRPr lang="en-US" sz="2250" b="1" dirty="0">
              <a:solidFill>
                <a:srgbClr val="33CAFF"/>
              </a:solidFill>
              <a:ea typeface="Calibri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582F7A-024F-13D5-CB17-71CA0BF71989}"/>
              </a:ext>
            </a:extLst>
          </p:cNvPr>
          <p:cNvCxnSpPr>
            <a:cxnSpLocks/>
          </p:cNvCxnSpPr>
          <p:nvPr/>
        </p:nvCxnSpPr>
        <p:spPr>
          <a:xfrm>
            <a:off x="452289" y="674356"/>
            <a:ext cx="6743965" cy="0"/>
          </a:xfrm>
          <a:prstGeom prst="line">
            <a:avLst/>
          </a:prstGeom>
          <a:ln>
            <a:solidFill>
              <a:srgbClr val="CDF1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68BEC9-4E77-C841-96F4-7AB4442A5361}"/>
              </a:ext>
            </a:extLst>
          </p:cNvPr>
          <p:cNvSpPr txBox="1"/>
          <p:nvPr/>
        </p:nvSpPr>
        <p:spPr>
          <a:xfrm>
            <a:off x="348014" y="689337"/>
            <a:ext cx="6000185" cy="380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685800"/>
            <a:r>
              <a:rPr lang="en-US" sz="1850" dirty="0">
                <a:solidFill>
                  <a:srgbClr val="33CAFF"/>
                </a:solidFill>
                <a:cs typeface="Arial"/>
              </a:rPr>
              <a:t>8-12 December 2025 | Bangkok – Thailand</a:t>
            </a:r>
            <a:endParaRPr lang="en-US" dirty="0">
              <a:solidFill>
                <a:srgbClr val="33CAFF"/>
              </a:solidFill>
              <a:ea typeface="Calibri"/>
              <a:cs typeface="Calibri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D2560B0-C858-B381-6B51-FDAF16A2D759}"/>
              </a:ext>
            </a:extLst>
          </p:cNvPr>
          <p:cNvSpPr txBox="1">
            <a:spLocks/>
          </p:cNvSpPr>
          <p:nvPr/>
        </p:nvSpPr>
        <p:spPr>
          <a:xfrm>
            <a:off x="0" y="1465748"/>
            <a:ext cx="5087979" cy="911250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cap="none" spc="1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sz="1800" spc="75" dirty="0">
                <a:solidFill>
                  <a:srgbClr val="FFFFFF"/>
                </a:solidFill>
                <a:latin typeface="+mn-lt"/>
              </a:rPr>
              <a:t>Life cycle assessment and economic evaluation of regenerable adsorbent-based arsenic removal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127400C8-77D6-7FC1-3EF2-E259D2C12215}"/>
              </a:ext>
            </a:extLst>
          </p:cNvPr>
          <p:cNvSpPr txBox="1">
            <a:spLocks/>
          </p:cNvSpPr>
          <p:nvPr/>
        </p:nvSpPr>
        <p:spPr>
          <a:xfrm>
            <a:off x="0" y="2540658"/>
            <a:ext cx="5087979" cy="545441"/>
          </a:xfrm>
          <a:prstGeom prst="rect">
            <a:avLst/>
          </a:prstGeom>
          <a:solidFill>
            <a:srgbClr val="33CAFF"/>
          </a:solidFill>
          <a:ln>
            <a:noFill/>
          </a:ln>
        </p:spPr>
        <p:txBody>
          <a:bodyPr vert="horz" lIns="405000" tIns="135000" rIns="135000" bIns="13500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300" b="1" kern="1200" cap="all" spc="100" baseline="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buClr>
                <a:srgbClr val="00AEEF"/>
              </a:buClr>
              <a:defRPr/>
            </a:pPr>
            <a:r>
              <a:rPr lang="hu-HU" sz="1200" cap="none" spc="75" dirty="0">
                <a:latin typeface="+mn-lt"/>
              </a:rPr>
              <a:t>Dr Károly Kovács PhD (</a:t>
            </a:r>
            <a:r>
              <a:rPr lang="hu-HU" sz="1200" cap="none" spc="75" dirty="0" err="1">
                <a:latin typeface="+mn-lt"/>
              </a:rPr>
              <a:t>oec</a:t>
            </a:r>
            <a:r>
              <a:rPr lang="hu-HU" sz="1200" cap="none" spc="75" dirty="0">
                <a:latin typeface="+mn-lt"/>
              </a:rPr>
              <a:t>), </a:t>
            </a:r>
            <a:r>
              <a:rPr lang="hu-HU" sz="1200" cap="none" spc="75" dirty="0" err="1">
                <a:latin typeface="+mn-lt"/>
              </a:rPr>
              <a:t>chairman</a:t>
            </a:r>
            <a:r>
              <a:rPr lang="hu-HU" sz="1200" cap="none" spc="75" dirty="0">
                <a:latin typeface="+mn-lt"/>
              </a:rPr>
              <a:t> of </a:t>
            </a:r>
            <a:r>
              <a:rPr lang="hu-HU" sz="1200" cap="none" spc="75" dirty="0" err="1">
                <a:latin typeface="+mn-lt"/>
              </a:rPr>
              <a:t>the</a:t>
            </a:r>
            <a:r>
              <a:rPr lang="hu-HU" sz="1200" cap="none" spc="75" dirty="0">
                <a:latin typeface="+mn-lt"/>
              </a:rPr>
              <a:t> Hungarian Water Partnership</a:t>
            </a:r>
            <a:endParaRPr lang="en-US" sz="1200" cap="none" spc="75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502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0D8E-04C0-7166-E94E-434145557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83" y="102160"/>
            <a:ext cx="7282402" cy="615461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WHAT COSTS MUST BE PAID during operation?</a:t>
            </a:r>
            <a:r>
              <a:rPr lang="en-AU" noProof="0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B8C6F1-6BEB-E003-3952-314FC601C0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363771"/>
              </p:ext>
            </p:extLst>
          </p:nvPr>
        </p:nvGraphicFramePr>
        <p:xfrm>
          <a:off x="302219" y="717621"/>
          <a:ext cx="8752114" cy="420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CA1763-F74B-F08B-C434-24861A37F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83" y="848582"/>
            <a:ext cx="77498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AU" sz="1600" noProof="0" dirty="0">
                <a:solidFill>
                  <a:srgbClr val="007F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5% discount rate?</a:t>
            </a:r>
          </a:p>
        </p:txBody>
      </p:sp>
    </p:spTree>
    <p:extLst>
      <p:ext uri="{BB962C8B-B14F-4D97-AF65-F5344CB8AC3E}">
        <p14:creationId xmlns:p14="http://schemas.microsoft.com/office/powerpoint/2010/main" val="52227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69362-D101-A42C-AF12-94BC37F11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3E2B5E-6125-5DF2-8F21-7B12EBB8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716"/>
            <a:ext cx="8229600" cy="544649"/>
          </a:xfrm>
        </p:spPr>
        <p:txBody>
          <a:bodyPr>
            <a:normAutofit fontScale="90000"/>
          </a:bodyPr>
          <a:lstStyle/>
          <a:p>
            <a:r>
              <a:rPr lang="hu-HU" b="1" cap="all" dirty="0">
                <a:ea typeface="+mj-lt"/>
                <a:cs typeface="+mj-lt"/>
              </a:rPr>
              <a:t>cost </a:t>
            </a:r>
            <a:r>
              <a:rPr lang="hu-HU" b="1" cap="all" dirty="0" err="1">
                <a:ea typeface="+mj-lt"/>
                <a:cs typeface="+mj-lt"/>
              </a:rPr>
              <a:t>comparisons</a:t>
            </a:r>
            <a:r>
              <a:rPr lang="hu-HU" b="1" cap="all" dirty="0">
                <a:ea typeface="+mj-lt"/>
                <a:cs typeface="+mj-lt"/>
              </a:rPr>
              <a:t> of </a:t>
            </a:r>
            <a:r>
              <a:rPr lang="hu-HU" b="1" cap="all" dirty="0" err="1">
                <a:ea typeface="+mj-lt"/>
                <a:cs typeface="+mj-lt"/>
              </a:rPr>
              <a:t>arsenic</a:t>
            </a:r>
            <a:r>
              <a:rPr lang="hu-HU" b="1" cap="all" dirty="0">
                <a:ea typeface="+mj-lt"/>
                <a:cs typeface="+mj-lt"/>
              </a:rPr>
              <a:t> </a:t>
            </a:r>
            <a:r>
              <a:rPr lang="hu-HU" b="1" cap="all" dirty="0" err="1">
                <a:ea typeface="+mj-lt"/>
                <a:cs typeface="+mj-lt"/>
              </a:rPr>
              <a:t>removal</a:t>
            </a:r>
            <a:r>
              <a:rPr lang="hu-HU" b="1" cap="all" dirty="0">
                <a:ea typeface="+mj-lt"/>
                <a:cs typeface="+mj-lt"/>
              </a:rPr>
              <a:t> </a:t>
            </a:r>
            <a:r>
              <a:rPr lang="hu-HU" b="1" cap="all" dirty="0" err="1">
                <a:ea typeface="+mj-lt"/>
                <a:cs typeface="+mj-lt"/>
              </a:rPr>
              <a:t>technologies</a:t>
            </a:r>
            <a:endParaRPr lang="en-US" b="1" dirty="0"/>
          </a:p>
          <a:p>
            <a:endParaRPr lang="hu-HU" b="1" cap="all" dirty="0">
              <a:ea typeface="Calibri"/>
              <a:cs typeface="Calibri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95C7A9C-528C-3178-1C3B-49FA0719B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07895"/>
            <a:ext cx="4147457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life-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endParaRPr lang="en-AU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B487E1-B0DA-1C63-BB66-AC7CFA84EE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50612"/>
              </p:ext>
            </p:extLst>
          </p:nvPr>
        </p:nvGraphicFramePr>
        <p:xfrm>
          <a:off x="-73479" y="921549"/>
          <a:ext cx="9054193" cy="381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50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4F05A-A42E-BF00-BB58-313F71D85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F0BC6-8E9B-87BA-D634-25EB7E82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0895"/>
          </a:xfrm>
        </p:spPr>
        <p:txBody>
          <a:bodyPr>
            <a:normAutofit/>
          </a:bodyPr>
          <a:lstStyle/>
          <a:p>
            <a:pPr algn="l"/>
            <a:r>
              <a:rPr lang="hu-HU" dirty="0" err="1"/>
              <a:t>Messages</a:t>
            </a:r>
            <a:endParaRPr lang="en-A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E60E731A-2FF5-D361-89E1-40C882A1CE88}"/>
              </a:ext>
            </a:extLst>
          </p:cNvPr>
          <p:cNvSpPr txBox="1"/>
          <p:nvPr/>
        </p:nvSpPr>
        <p:spPr>
          <a:xfrm>
            <a:off x="139260" y="616779"/>
            <a:ext cx="4538876" cy="4008790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34290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you want: 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en-AU" sz="1600" dirty="0">
                <a:solidFill>
                  <a:srgbClr val="007FA3"/>
                </a:solidFill>
                <a:latin typeface="Calibri"/>
              </a:rPr>
              <a:t>to have</a:t>
            </a:r>
            <a:r>
              <a:rPr lang="en-AU" sz="1600" dirty="0">
                <a:solidFill>
                  <a:srgbClr val="007FA3"/>
                </a:solidFill>
              </a:rPr>
              <a:t> regulatory compliant,</a:t>
            </a:r>
            <a:r>
              <a:rPr lang="hu-HU" sz="1600" dirty="0">
                <a:solidFill>
                  <a:srgbClr val="007FA3"/>
                </a:solidFill>
              </a:rPr>
              <a:t> </a:t>
            </a:r>
            <a:r>
              <a:rPr lang="en-AU" sz="1600" dirty="0">
                <a:solidFill>
                  <a:srgbClr val="007FA3"/>
                </a:solidFill>
                <a:latin typeface="Calibri"/>
              </a:rPr>
              <a:t>cost-efficient, resilient projects with long-term performance</a:t>
            </a:r>
          </a:p>
          <a:p>
            <a:pPr marL="628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600" dirty="0" err="1">
                <a:solidFill>
                  <a:srgbClr val="007FA3"/>
                </a:solidFill>
                <a:latin typeface="Calibri"/>
              </a:rPr>
              <a:t>to</a:t>
            </a:r>
            <a:r>
              <a:rPr lang="hu-HU" sz="1600" dirty="0">
                <a:solidFill>
                  <a:srgbClr val="007FA3"/>
                </a:solidFill>
                <a:latin typeface="Calibri"/>
              </a:rPr>
              <a:t> </a:t>
            </a:r>
            <a:r>
              <a:rPr lang="en-AU" sz="1600" dirty="0">
                <a:solidFill>
                  <a:srgbClr val="007FA3"/>
                </a:solidFill>
                <a:latin typeface="Calibri"/>
              </a:rPr>
              <a:t>ensure economic and operational sustainability</a:t>
            </a:r>
          </a:p>
          <a:p>
            <a:pPr marL="628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need : </a:t>
            </a:r>
          </a:p>
          <a:p>
            <a:pPr marL="628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dirty="0">
                <a:solidFill>
                  <a:srgbClr val="007FA3"/>
                </a:solidFill>
                <a:latin typeface="Calibri"/>
              </a:rPr>
              <a:t>s</a:t>
            </a:r>
            <a:r>
              <a:rPr kumimoji="0" lang="en-A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trategic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planning, p</a:t>
            </a:r>
            <a:r>
              <a:rPr lang="en-AU" sz="1600" dirty="0">
                <a:solidFill>
                  <a:srgbClr val="007FA3"/>
                </a:solidFill>
                <a:latin typeface="Calibri"/>
              </a:rPr>
              <a:t>roper</a:t>
            </a:r>
            <a:r>
              <a:rPr lang="hu-HU" sz="1600" dirty="0">
                <a:solidFill>
                  <a:srgbClr val="007FA3"/>
                </a:solidFill>
                <a:latin typeface="Calibri"/>
              </a:rPr>
              <a:t> project</a:t>
            </a:r>
            <a:r>
              <a:rPr lang="en-AU" sz="1600" dirty="0">
                <a:solidFill>
                  <a:srgbClr val="007FA3"/>
                </a:solidFill>
                <a:latin typeface="Calibri"/>
              </a:rPr>
              <a:t> preparation</a:t>
            </a:r>
          </a:p>
          <a:p>
            <a:pPr marL="628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dirty="0">
                <a:solidFill>
                  <a:srgbClr val="007FA3"/>
                </a:solidFill>
                <a:latin typeface="Calibri"/>
              </a:rPr>
              <a:t>to identify cost-efficient, and economically viable solutions</a:t>
            </a:r>
          </a:p>
          <a:p>
            <a:pPr marL="628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1600" dirty="0" err="1">
                <a:solidFill>
                  <a:srgbClr val="007FA3"/>
                </a:solidFill>
                <a:latin typeface="Calibri"/>
              </a:rPr>
              <a:t>with</a:t>
            </a:r>
            <a:r>
              <a:rPr lang="hu-HU" sz="1600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dirty="0" err="1">
                <a:solidFill>
                  <a:srgbClr val="007FA3"/>
                </a:solidFill>
                <a:latin typeface="Calibri"/>
              </a:rPr>
              <a:t>the</a:t>
            </a:r>
            <a:r>
              <a:rPr lang="hu-HU" sz="1600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dirty="0" err="1">
                <a:solidFill>
                  <a:srgbClr val="007FA3"/>
                </a:solidFill>
                <a:latin typeface="Calibri"/>
              </a:rPr>
              <a:t>lowest</a:t>
            </a:r>
            <a:r>
              <a:rPr lang="hu-HU" sz="1600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dirty="0" err="1">
                <a:solidFill>
                  <a:srgbClr val="007FA3"/>
                </a:solidFill>
                <a:latin typeface="Calibri"/>
              </a:rPr>
              <a:t>operational</a:t>
            </a:r>
            <a:r>
              <a:rPr lang="hu-HU" sz="1600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dirty="0" err="1">
                <a:solidFill>
                  <a:srgbClr val="007FA3"/>
                </a:solidFill>
                <a:latin typeface="Calibri"/>
              </a:rPr>
              <a:t>costs</a:t>
            </a:r>
            <a:endParaRPr lang="en-AU" sz="1600" dirty="0">
              <a:solidFill>
                <a:srgbClr val="007FA3"/>
              </a:solidFill>
              <a:latin typeface="Calibri"/>
            </a:endParaRPr>
          </a:p>
          <a:p>
            <a:pPr marL="34290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hu-HU" sz="1600" dirty="0">
                <a:solidFill>
                  <a:srgbClr val="007FA3"/>
                </a:solidFill>
                <a:latin typeface="Calibri"/>
              </a:rPr>
            </a:br>
            <a:r>
              <a:rPr lang="hu-HU" sz="1600" b="1" dirty="0" err="1">
                <a:solidFill>
                  <a:srgbClr val="007FA3"/>
                </a:solidFill>
                <a:latin typeface="Calibri"/>
              </a:rPr>
              <a:t>Which</a:t>
            </a:r>
            <a:r>
              <a:rPr lang="hu-HU" sz="1600" b="1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b="1" dirty="0" err="1">
                <a:solidFill>
                  <a:srgbClr val="007FA3"/>
                </a:solidFill>
                <a:latin typeface="Calibri"/>
              </a:rPr>
              <a:t>one</a:t>
            </a:r>
            <a:r>
              <a:rPr lang="hu-HU" sz="1600" b="1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b="1" dirty="0" err="1">
                <a:solidFill>
                  <a:srgbClr val="007FA3"/>
                </a:solidFill>
                <a:latin typeface="Calibri"/>
              </a:rPr>
              <a:t>to</a:t>
            </a:r>
            <a:r>
              <a:rPr lang="hu-HU" sz="1600" b="1" dirty="0">
                <a:solidFill>
                  <a:srgbClr val="007FA3"/>
                </a:solidFill>
                <a:latin typeface="Calibri"/>
              </a:rPr>
              <a:t> </a:t>
            </a:r>
            <a:r>
              <a:rPr lang="hu-HU" sz="1600" b="1" dirty="0" err="1">
                <a:solidFill>
                  <a:srgbClr val="007FA3"/>
                </a:solidFill>
                <a:latin typeface="Calibri"/>
              </a:rPr>
              <a:t>choose</a:t>
            </a:r>
            <a:r>
              <a:rPr lang="hu-HU" sz="1600" b="1" dirty="0">
                <a:solidFill>
                  <a:srgbClr val="007FA3"/>
                </a:solidFill>
                <a:latin typeface="Calibri"/>
              </a:rPr>
              <a:t>?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4,64 euro cent /m</a:t>
            </a:r>
            <a:r>
              <a:rPr kumimoji="0" lang="hu-H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hu-H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18,78 euro cent/m</a:t>
            </a:r>
            <a:r>
              <a:rPr kumimoji="0" lang="hu-HU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hu-HU" sz="16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???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286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F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E04B89-31BA-D167-5CDB-8599A9491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847" y="1989536"/>
            <a:ext cx="2984136" cy="1385937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6A8D6F11-A71F-1E86-8033-7CB73E2FC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870" y="922931"/>
            <a:ext cx="2073067" cy="781900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463679EE-61E5-EA88-0FD2-4E15AB1AD538}"/>
              </a:ext>
            </a:extLst>
          </p:cNvPr>
          <p:cNvSpPr txBox="1"/>
          <p:nvPr/>
        </p:nvSpPr>
        <p:spPr>
          <a:xfrm>
            <a:off x="5786870" y="3660178"/>
            <a:ext cx="2456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https://sdgs.un.org/partnerships/sustainable-safe-drinking-water-supply-rural-areas-point-technology-giving-instant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7F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1823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IWA Colors">
      <a:dk1>
        <a:srgbClr val="414646"/>
      </a:dk1>
      <a:lt1>
        <a:srgbClr val="FFFFFF"/>
      </a:lt1>
      <a:dk2>
        <a:srgbClr val="939598"/>
      </a:dk2>
      <a:lt2>
        <a:srgbClr val="14325A"/>
      </a:lt2>
      <a:accent1>
        <a:srgbClr val="00AEEF"/>
      </a:accent1>
      <a:accent2>
        <a:srgbClr val="00827D"/>
      </a:accent2>
      <a:accent3>
        <a:srgbClr val="FFD478"/>
      </a:accent3>
      <a:accent4>
        <a:srgbClr val="E6EB00"/>
      </a:accent4>
      <a:accent5>
        <a:srgbClr val="14325A"/>
      </a:accent5>
      <a:accent6>
        <a:srgbClr val="00BEB4"/>
      </a:accent6>
      <a:hlink>
        <a:srgbClr val="00AEEF"/>
      </a:hlink>
      <a:folHlink>
        <a:srgbClr val="0082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DE2F9DBDA8E6E4A940C55369FDB4F6D" ma:contentTypeVersion="13" ma:contentTypeDescription="Új dokumentum létrehozása." ma:contentTypeScope="" ma:versionID="f37a8b32d36775a8dce8e2d22a0d3180">
  <xsd:schema xmlns:xsd="http://www.w3.org/2001/XMLSchema" xmlns:xs="http://www.w3.org/2001/XMLSchema" xmlns:p="http://schemas.microsoft.com/office/2006/metadata/properties" xmlns:ns2="2f5e3367-db5f-474a-bfd3-2cbcae91b6bc" xmlns:ns3="ff3fd529-92f5-4830-8016-876f2383e8de" targetNamespace="http://schemas.microsoft.com/office/2006/metadata/properties" ma:root="true" ma:fieldsID="f9da35df3bb862f7c1ebb01a67c14491" ns2:_="" ns3:_="">
    <xsd:import namespace="2f5e3367-db5f-474a-bfd3-2cbcae91b6bc"/>
    <xsd:import namespace="ff3fd529-92f5-4830-8016-876f2383e8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e3367-db5f-474a-bfd3-2cbcae91b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Képcímkék" ma:readOnly="false" ma:fieldId="{5cf76f15-5ced-4ddc-b409-7134ff3c332f}" ma:taxonomyMulti="true" ma:sspId="7a445059-94c4-41d7-b336-4ec035fd65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3fd529-92f5-4830-8016-876f2383e8d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022e219-0aad-4ef2-9ee8-9945b1c4aa97}" ma:internalName="TaxCatchAll" ma:showField="CatchAllData" ma:web="ff3fd529-92f5-4830-8016-876f2383e8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3fd529-92f5-4830-8016-876f2383e8de" xsi:nil="true"/>
    <lcf76f155ced4ddcb4097134ff3c332f xmlns="2f5e3367-db5f-474a-bfd3-2cbcae91b6b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A1B34-3E45-4727-9DDA-560CE4E21AC0}"/>
</file>

<file path=customXml/itemProps2.xml><?xml version="1.0" encoding="utf-8"?>
<ds:datastoreItem xmlns:ds="http://schemas.openxmlformats.org/officeDocument/2006/customXml" ds:itemID="{385A004D-42A2-4CED-9791-DD1212E2D46D}">
  <ds:schemaRefs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54ea8263-bce7-404c-a564-9d931621a869"/>
    <ds:schemaRef ds:uri="http://schemas.microsoft.com/office/2006/documentManagement/types"/>
    <ds:schemaRef ds:uri="6966578c-ea72-49e5-aa66-6d4ae96e6dd5"/>
    <ds:schemaRef ds:uri="http://schemas.microsoft.com/office/2006/metadata/properties"/>
    <ds:schemaRef ds:uri="89955d6c-f47f-48b3-8e1d-4ce7f339c2d4"/>
    <ds:schemaRef ds:uri="80d4f1de-4819-4818-b516-018848afcb6b"/>
  </ds:schemaRefs>
</ds:datastoreItem>
</file>

<file path=customXml/itemProps3.xml><?xml version="1.0" encoding="utf-8"?>
<ds:datastoreItem xmlns:ds="http://schemas.openxmlformats.org/officeDocument/2006/customXml" ds:itemID="{51EFD867-3E97-43F1-9124-B9F812DC1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155</Words>
  <Application>Microsoft Office PowerPoint</Application>
  <PresentationFormat>Diavetítés a képernyőre (16:9 oldalarány)</PresentationFormat>
  <Paragraphs>25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Symbol</vt:lpstr>
      <vt:lpstr>Wingdings</vt:lpstr>
      <vt:lpstr>Office-Design</vt:lpstr>
      <vt:lpstr>PowerPoint-bemutató</vt:lpstr>
      <vt:lpstr>WHAT COSTS MUST BE PAID during operation? </vt:lpstr>
      <vt:lpstr>cost comparisons of arsenic removal technologies </vt:lpstr>
      <vt:lpstr>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IWA Conferences</dc:creator>
  <cp:lastModifiedBy>Káli Andrea</cp:lastModifiedBy>
  <cp:revision>63</cp:revision>
  <cp:lastPrinted>2024-05-16T14:40:03Z</cp:lastPrinted>
  <dcterms:created xsi:type="dcterms:W3CDTF">2013-01-25T14:48:21Z</dcterms:created>
  <dcterms:modified xsi:type="dcterms:W3CDTF">2025-11-03T18:45:02Z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0x0101006DE2F9DBDA8E6E4A940C55369FDB4F6D</vt:lpwstr>
  </property>
  <property fmtid="{D5CDD505-2E9C-101B-9397-08002B2CF9AE}" pid="3" name="MediaServiceImageTags">
    <vt:lpwstr/>
  </property>
</Properties>
</file>